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oteca.es/" TargetMode="External"/><Relationship Id="rId2" Type="http://schemas.openxmlformats.org/officeDocument/2006/relationships/hyperlink" Target="https://www.edmodo.com/?language=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jc.es/" TargetMode="External"/><Relationship Id="rId7" Type="http://schemas.openxmlformats.org/officeDocument/2006/relationships/hyperlink" Target="http://brainly.lat/" TargetMode="External"/><Relationship Id="rId2" Type="http://schemas.openxmlformats.org/officeDocument/2006/relationships/hyperlink" Target="http://clipit.es/land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ducaciontrespuntocero.com/?s=blended+learning" TargetMode="External"/><Relationship Id="rId5" Type="http://schemas.openxmlformats.org/officeDocument/2006/relationships/hyperlink" Target="https://www.educaciontrespuntocero.com/?s=trabajo+por+proyectos" TargetMode="External"/><Relationship Id="rId4" Type="http://schemas.openxmlformats.org/officeDocument/2006/relationships/hyperlink" Target="https://www.educaciontrespuntocero.com/?s=flipped+classroo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FDCEC-0103-46A0-A73B-8EC8A0FA6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LAS REDES SOCIALES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DC55A9-CBB1-47E9-BC3C-CBBFFDCC2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EN LO ACADEMICO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00607C-0DD1-456E-ABFC-2972EB227CB3}"/>
              </a:ext>
            </a:extLst>
          </p:cNvPr>
          <p:cNvSpPr txBox="1"/>
          <p:nvPr/>
        </p:nvSpPr>
        <p:spPr>
          <a:xfrm>
            <a:off x="148281" y="6423177"/>
            <a:ext cx="662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Gary Yael Ochoa Rivera   Salvador Epifanio Galicia Ramírez  1FM</a:t>
            </a:r>
          </a:p>
        </p:txBody>
      </p:sp>
    </p:spTree>
    <p:extLst>
      <p:ext uri="{BB962C8B-B14F-4D97-AF65-F5344CB8AC3E}">
        <p14:creationId xmlns:p14="http://schemas.microsoft.com/office/powerpoint/2010/main" val="391910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50378-8992-4199-BD91-523AF143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Para que sirve las redes sociales</a:t>
            </a:r>
            <a:r>
              <a:rPr lang="es-MX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2356C1-844A-4AE8-8137-2A5FACFEB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050" y="1841157"/>
            <a:ext cx="10540312" cy="4794421"/>
          </a:xfrm>
        </p:spPr>
        <p:txBody>
          <a:bodyPr>
            <a:normAutofit/>
          </a:bodyPr>
          <a:lstStyle/>
          <a:p>
            <a:r>
              <a:rPr lang="es-MX" sz="2300" dirty="0"/>
              <a:t>Los sitios de redes sociales como por ejemplo Facebook han sido analizados para su aplicación tanto en adolescentes como en el ámbito universitario, destacando su potencial como complemento a la docencia.</a:t>
            </a:r>
          </a:p>
          <a:p>
            <a:r>
              <a:rPr lang="es-MX" sz="2300" dirty="0"/>
              <a:t>Estas tecnologías permiten a los alumnos interactuar con los contenidos y comunicarse a través de diferentes medios, seleccionarlos, </a:t>
            </a:r>
            <a:r>
              <a:rPr lang="es-MX" sz="2300" dirty="0" err="1"/>
              <a:t>remezclarlos</a:t>
            </a:r>
            <a:r>
              <a:rPr lang="es-MX" sz="2300" dirty="0"/>
              <a:t>, crearlos y compartirlos.</a:t>
            </a:r>
            <a:endParaRPr lang="es-MX" dirty="0"/>
          </a:p>
          <a:p>
            <a:r>
              <a:rPr lang="es-MX" dirty="0"/>
              <a:t>La creación de comunidades de aprendizaje, entendiéndolas como grupos temáticos de individuos con una finalidad educativa, se fundamenta en el hecho de que las personas aprendemos socialmente, a través de la participación activa en el desarrollo de actividades con sus pares y otras personas, aunque en muchos casos estas actividades sean individuales. Este tipo de comunidades favorecen aspectos como la comunicación y la participación, ayudando al alumno a pasar del contexto académico al mundo real.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340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4CDA1-9720-4543-99E6-6B46E1BD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9886889" cy="1499616"/>
          </a:xfrm>
        </p:spPr>
        <p:txBody>
          <a:bodyPr/>
          <a:lstStyle/>
          <a:p>
            <a:r>
              <a:rPr lang="es-MX" dirty="0"/>
              <a:t>Cual es el uso que se puede dar a las redes?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F6BFFF-E564-40D3-B627-90F049AB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4572000"/>
          </a:xfrm>
        </p:spPr>
        <p:txBody>
          <a:bodyPr>
            <a:normAutofit/>
          </a:bodyPr>
          <a:lstStyle/>
          <a:p>
            <a:r>
              <a:rPr lang="es-MX" b="1" dirty="0"/>
              <a:t>Hacer uso de las redes sociales permitirá al docente:</a:t>
            </a:r>
          </a:p>
          <a:p>
            <a:r>
              <a:rPr lang="es-MX" sz="1800" dirty="0"/>
              <a:t>1- Fomentar el trabajo colaborativo en su asignatura </a:t>
            </a:r>
          </a:p>
          <a:p>
            <a:r>
              <a:rPr lang="es-MX" sz="1800" dirty="0"/>
              <a:t>2- Acceder al conocimiento al instante y seguir actualizado.</a:t>
            </a:r>
          </a:p>
          <a:p>
            <a:r>
              <a:rPr lang="es-MX" sz="1800" dirty="0"/>
              <a:t>3- Compartir o reflexionar los trabajos generados y experiencias.</a:t>
            </a:r>
          </a:p>
          <a:p>
            <a:r>
              <a:rPr lang="es-MX" sz="1800" dirty="0"/>
              <a:t>4- Abrir la asignatura más allá de las paredes del aula.</a:t>
            </a:r>
          </a:p>
          <a:p>
            <a:r>
              <a:rPr lang="es-MX" sz="1800" dirty="0"/>
              <a:t>5- Crear o mejorar una reputación y visibilidad en la red.</a:t>
            </a:r>
          </a:p>
          <a:p>
            <a:r>
              <a:rPr lang="es-MX" sz="1800" dirty="0"/>
              <a:t>6- Crear o mejorar una reputación y visibilidad en la red.</a:t>
            </a:r>
          </a:p>
          <a:p>
            <a:r>
              <a:rPr lang="es-MX" sz="1800" dirty="0"/>
              <a:t>7- Crear una red de contactos docentes y profesionales, a la vez que acerca a los alumnos de su asignatura a la realidad profesional.</a:t>
            </a:r>
          </a:p>
          <a:p>
            <a:r>
              <a:rPr lang="es-MX" sz="1800" dirty="0"/>
              <a:t>8- Desarrollar competencias informacionales que permitan gestionar la gran cantidad de información que circula en la red.</a:t>
            </a:r>
          </a:p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0CD4D7-4E4D-4E62-B4F3-5FCA09C07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274" y="1620216"/>
            <a:ext cx="3993226" cy="28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4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C7F0E-2975-4B4B-A446-A6EC2941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Redes sociales académicas o educativas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A10A1E-1803-4B3C-99DC-F23F41F93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>
                <a:hlinkClick r:id="rId2"/>
              </a:rPr>
              <a:t>Edmodo</a:t>
            </a:r>
            <a:r>
              <a:rPr lang="es-MX" b="1" dirty="0"/>
              <a:t> </a:t>
            </a:r>
            <a:endParaRPr lang="es-MX" dirty="0"/>
          </a:p>
          <a:p>
            <a:r>
              <a:rPr lang="es-MX" dirty="0"/>
              <a:t>En 2008, </a:t>
            </a:r>
            <a:r>
              <a:rPr lang="es-MX" dirty="0" err="1"/>
              <a:t>Nic</a:t>
            </a:r>
            <a:r>
              <a:rPr lang="es-MX" dirty="0"/>
              <a:t> Borg y Jeff </a:t>
            </a:r>
            <a:r>
              <a:rPr lang="es-MX" dirty="0" err="1"/>
              <a:t>O’Hara</a:t>
            </a:r>
            <a:r>
              <a:rPr lang="es-MX" dirty="0"/>
              <a:t> fundaron esta plataforma educativa que funciona como una red social y en la que pueden participar docentes, familias y alumnos. </a:t>
            </a:r>
            <a:r>
              <a:rPr lang="es-MX" b="1" dirty="0"/>
              <a:t>Permite crear grupos cerrados y privados, enviar trabajos, compartir enlaces y documentos, adjuntar ficheros</a:t>
            </a:r>
            <a:r>
              <a:rPr lang="es-MX" dirty="0"/>
              <a:t>…</a:t>
            </a:r>
          </a:p>
          <a:p>
            <a:r>
              <a:rPr lang="es-MX" b="1" dirty="0" err="1">
                <a:hlinkClick r:id="rId3"/>
              </a:rPr>
              <a:t>Leoteca</a:t>
            </a:r>
            <a:endParaRPr lang="es-MX" dirty="0"/>
          </a:p>
          <a:p>
            <a:r>
              <a:rPr lang="es-MX" dirty="0"/>
              <a:t>Sus creadores definen a esta red social como “</a:t>
            </a:r>
            <a:r>
              <a:rPr lang="es-MX" b="1" dirty="0"/>
              <a:t>una comunidad infantil donde la lectura se convierte en una actividad mucho más atractiva</a:t>
            </a:r>
            <a:r>
              <a:rPr lang="es-MX" dirty="0"/>
              <a:t>” ya que además de leer, los estudiantes tienen la oportunidad de compartir experiencias con compañeros, profesores y amigos.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077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7855A-129A-413E-86F2-02B1866E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BE3DB-1D05-48C8-991F-C115BDE2E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err="1">
                <a:hlinkClick r:id="rId2"/>
              </a:rPr>
              <a:t>Clipit</a:t>
            </a:r>
            <a:endParaRPr lang="es-MX" dirty="0"/>
          </a:p>
          <a:p>
            <a:r>
              <a:rPr lang="es-MX" dirty="0"/>
              <a:t>Gracias a esta red social educativa (gratuita y desarrollada por la </a:t>
            </a:r>
            <a:r>
              <a:rPr lang="es-MX" dirty="0">
                <a:hlinkClick r:id="rId3"/>
              </a:rPr>
              <a:t>Universidad Rey Juan Carlos</a:t>
            </a:r>
            <a:r>
              <a:rPr lang="es-MX" dirty="0"/>
              <a:t>), es posible </a:t>
            </a:r>
            <a:r>
              <a:rPr lang="es-MX" b="1" dirty="0"/>
              <a:t>poner en práctica nuevas metodologías en las cuales el estudiante adquiere un rol activo en su proceso de aprendizaje</a:t>
            </a:r>
            <a:r>
              <a:rPr lang="es-MX" dirty="0"/>
              <a:t>, como </a:t>
            </a:r>
            <a:r>
              <a:rPr lang="es-MX" dirty="0" err="1">
                <a:hlinkClick r:id="rId4"/>
              </a:rPr>
              <a:t>flipped</a:t>
            </a:r>
            <a:r>
              <a:rPr lang="es-MX" dirty="0">
                <a:hlinkClick r:id="rId4"/>
              </a:rPr>
              <a:t> </a:t>
            </a:r>
            <a:r>
              <a:rPr lang="es-MX" dirty="0" err="1">
                <a:hlinkClick r:id="rId4"/>
              </a:rPr>
              <a:t>classroom</a:t>
            </a:r>
            <a:r>
              <a:rPr lang="es-MX" dirty="0"/>
              <a:t>, </a:t>
            </a:r>
            <a:r>
              <a:rPr lang="es-MX" dirty="0">
                <a:hlinkClick r:id="rId5"/>
              </a:rPr>
              <a:t>trabajo por proyectos</a:t>
            </a:r>
            <a:r>
              <a:rPr lang="es-MX" dirty="0"/>
              <a:t>, </a:t>
            </a:r>
            <a:r>
              <a:rPr lang="es-MX" dirty="0" err="1">
                <a:hlinkClick r:id="rId6"/>
              </a:rPr>
              <a:t>blended</a:t>
            </a:r>
            <a:r>
              <a:rPr lang="es-MX" dirty="0">
                <a:hlinkClick r:id="rId6"/>
              </a:rPr>
              <a:t> </a:t>
            </a:r>
            <a:r>
              <a:rPr lang="es-MX" dirty="0" err="1">
                <a:hlinkClick r:id="rId6"/>
              </a:rPr>
              <a:t>learning</a:t>
            </a:r>
            <a:r>
              <a:rPr lang="es-MX" dirty="0"/>
              <a:t>…</a:t>
            </a:r>
          </a:p>
          <a:p>
            <a:r>
              <a:rPr lang="es-MX" b="1" dirty="0" err="1">
                <a:hlinkClick r:id="rId7"/>
              </a:rPr>
              <a:t>Brainly</a:t>
            </a:r>
            <a:endParaRPr lang="es-MX" dirty="0"/>
          </a:p>
          <a:p>
            <a:r>
              <a:rPr lang="es-MX" dirty="0"/>
              <a:t>Está </a:t>
            </a:r>
            <a:r>
              <a:rPr lang="es-MX" b="1" dirty="0"/>
              <a:t>especializada en el ámbito del aprendizaje social y eLearning</a:t>
            </a:r>
            <a:r>
              <a:rPr lang="es-MX" dirty="0"/>
              <a:t>, ya que se basa en el intercambio de conocimientos e ideas y en la ayuda mutua.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37278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112023-BB3B-4577-8553-A280EE68D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EB92D3-B2A3-46B4-A6F6-60A4C4CF5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err="1"/>
              <a:t>Docsity</a:t>
            </a:r>
            <a:endParaRPr lang="es-MX" dirty="0"/>
          </a:p>
          <a:p>
            <a:r>
              <a:rPr lang="es-MX" dirty="0"/>
              <a:t>Buscar, consultar o descargar contenidos que comparten otros estudiantes. Así es </a:t>
            </a:r>
            <a:r>
              <a:rPr lang="es-MX" b="1" dirty="0"/>
              <a:t>esta red social educativa que permite consultar apuntes, noticias, vídeos didácticos… relacionados con la biología, la química, el derecho, la historia, los idiomas, las matemáticas o la psicología, entre otras materias</a:t>
            </a:r>
            <a:r>
              <a:rPr lang="es-MX" dirty="0"/>
              <a:t>. </a:t>
            </a:r>
          </a:p>
          <a:p>
            <a:r>
              <a:rPr lang="es-MX" b="1" dirty="0" err="1"/>
              <a:t>Eduskopia</a:t>
            </a:r>
            <a:endParaRPr lang="es-MX" dirty="0"/>
          </a:p>
          <a:p>
            <a:r>
              <a:rPr lang="es-MX" dirty="0"/>
              <a:t>Es una red social que se define como un </a:t>
            </a:r>
            <a:r>
              <a:rPr lang="es-MX" b="1" dirty="0"/>
              <a:t>espacio para la reflexión y el debate que, además, invita a la comunidad educativa a generar nuevas ideas de forma colaborativa, así como a ponerlas en práctica</a:t>
            </a:r>
            <a:r>
              <a:rPr lang="es-MX" dirty="0"/>
              <a:t>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254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67</TotalTime>
  <Words>569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Tw Cen MT</vt:lpstr>
      <vt:lpstr>Tw Cen MT Condensed</vt:lpstr>
      <vt:lpstr>Wingdings 3</vt:lpstr>
      <vt:lpstr>Integral</vt:lpstr>
      <vt:lpstr>LAS REDES SOCIALES</vt:lpstr>
      <vt:lpstr>Para que sirve las redes sociales?</vt:lpstr>
      <vt:lpstr>Cual es el uso que se puede dar a las redes?</vt:lpstr>
      <vt:lpstr>Redes sociales académicas o educativas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REDES SOCIALES</dc:title>
  <dc:creator>Yael Ochoa</dc:creator>
  <cp:lastModifiedBy>Yael Ochoa</cp:lastModifiedBy>
  <cp:revision>6</cp:revision>
  <dcterms:created xsi:type="dcterms:W3CDTF">2019-11-22T01:10:10Z</dcterms:created>
  <dcterms:modified xsi:type="dcterms:W3CDTF">2019-11-22T02:18:08Z</dcterms:modified>
</cp:coreProperties>
</file>